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9" roundtripDataSignature="AMtx7mjogTHIRh6ijeqfAOKP3eweBIdh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9" Type="http://schemas.openxmlformats.org/officeDocument/2006/relationships/image" Target="../media/image1.png"/><Relationship Id="rId5" Type="http://schemas.openxmlformats.org/officeDocument/2006/relationships/hyperlink" Target="http://skillsdojo.nl/bouw-een-app-van-je-favoriete-boek" TargetMode="External"/><Relationship Id="rId6" Type="http://schemas.openxmlformats.org/officeDocument/2006/relationships/hyperlink" Target="http://skillsdojo.nl/bouw-een-app-van-je-favoriete-boek" TargetMode="External"/><Relationship Id="rId7" Type="http://schemas.openxmlformats.org/officeDocument/2006/relationships/hyperlink" Target="http://skillsdojo.nl/bouw-een-app-van-je-favoriete-boek" TargetMode="External"/><Relationship Id="rId8" Type="http://schemas.openxmlformats.org/officeDocument/2006/relationships/slide" Target="/ppt/slides/slide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9" Type="http://schemas.openxmlformats.org/officeDocument/2006/relationships/image" Target="../media/image1.png"/><Relationship Id="rId5" Type="http://schemas.openxmlformats.org/officeDocument/2006/relationships/hyperlink" Target="http://skillsdojo.nl/bouw-een-app-van-je-favoriete-boek" TargetMode="External"/><Relationship Id="rId6" Type="http://schemas.openxmlformats.org/officeDocument/2006/relationships/hyperlink" Target="http://skillsdojo.nl/bouw-een-app-van-je-favoriete-boek" TargetMode="External"/><Relationship Id="rId7" Type="http://schemas.openxmlformats.org/officeDocument/2006/relationships/hyperlink" Target="http://skillsdojo.nl/bouw-een-app-van-je-favoriete-boek" TargetMode="External"/><Relationship Id="rId8" Type="http://schemas.openxmlformats.org/officeDocument/2006/relationships/slide" Target="/ppt/slides/slide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9" Type="http://schemas.openxmlformats.org/officeDocument/2006/relationships/image" Target="../media/image1.png"/><Relationship Id="rId5" Type="http://schemas.openxmlformats.org/officeDocument/2006/relationships/hyperlink" Target="http://skillsdojo.nl/bouw-een-app-van-je-favoriete-boek" TargetMode="External"/><Relationship Id="rId6" Type="http://schemas.openxmlformats.org/officeDocument/2006/relationships/hyperlink" Target="http://skillsdojo.nl/bouw-een-app-van-je-favoriete-boek" TargetMode="External"/><Relationship Id="rId7" Type="http://schemas.openxmlformats.org/officeDocument/2006/relationships/hyperlink" Target="http://skillsdojo.nl/bouw-een-app-van-je-favoriete-boek" TargetMode="External"/><Relationship Id="rId8" Type="http://schemas.openxmlformats.org/officeDocument/2006/relationships/slide" Target="/ppt/slides/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FA2DB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995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6450" y="270750"/>
            <a:ext cx="742226" cy="62182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/>
        </p:nvSpPr>
        <p:spPr>
          <a:xfrm>
            <a:off x="6263967" y="4696760"/>
            <a:ext cx="2770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nl" sz="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skillsdojo.nl/bouw-een-app-van-j</a:t>
            </a:r>
            <a:r>
              <a:rPr b="0" i="0" lang="nl" sz="7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e</a:t>
            </a:r>
            <a:r>
              <a:rPr b="0" i="0" lang="nl" sz="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-favoriete-boek</a:t>
            </a:r>
            <a:endParaRPr b="0" i="0" sz="800" u="none" cap="none" strike="noStrike">
              <a:solidFill>
                <a:srgbClr val="3FA2D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1">
            <a:hlinkClick action="ppaction://hlinksldjump" r:id="rId8"/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53988" y="4176674"/>
            <a:ext cx="1436029" cy="38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FA2DB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995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6450" y="270750"/>
            <a:ext cx="742226" cy="621826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2"/>
          <p:cNvSpPr txBox="1"/>
          <p:nvPr/>
        </p:nvSpPr>
        <p:spPr>
          <a:xfrm>
            <a:off x="6263967" y="4696760"/>
            <a:ext cx="2770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nl" sz="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skillsdojo.nl/bouw-een-app-van-j</a:t>
            </a:r>
            <a:r>
              <a:rPr b="0" i="0" lang="nl" sz="7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e</a:t>
            </a:r>
            <a:r>
              <a:rPr b="0" i="0" lang="nl" sz="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-favoriete-boek</a:t>
            </a:r>
            <a:endParaRPr b="0" i="0" sz="800" u="none" cap="none" strike="noStrike">
              <a:solidFill>
                <a:srgbClr val="3FA2D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5" name="Google Shape;65;p2">
            <a:hlinkClick action="ppaction://hlinksldjump" r:id="rId8"/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53988" y="4176674"/>
            <a:ext cx="1436029" cy="38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FA2DB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995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6450" y="270750"/>
            <a:ext cx="742226" cy="621826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3"/>
          <p:cNvSpPr txBox="1"/>
          <p:nvPr/>
        </p:nvSpPr>
        <p:spPr>
          <a:xfrm>
            <a:off x="6263967" y="4696760"/>
            <a:ext cx="2770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nl" sz="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skillsdojo.nl/bouw-een-app-van-j</a:t>
            </a:r>
            <a:r>
              <a:rPr b="0" i="0" lang="nl" sz="7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e</a:t>
            </a:r>
            <a:r>
              <a:rPr b="0" i="0" lang="nl" sz="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-favoriete-boek</a:t>
            </a:r>
            <a:endParaRPr b="0" i="0" sz="800" u="none" cap="none" strike="noStrike">
              <a:solidFill>
                <a:srgbClr val="3FA2D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3" name="Google Shape;73;p3">
            <a:hlinkClick action="ppaction://hlinksldjump" r:id="rId8"/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53988" y="4176674"/>
            <a:ext cx="1436029" cy="38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